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9FB0ED-89DA-42B0-8B65-8073A5DF8236}" type="datetimeFigureOut">
              <a:rPr lang="en-US" smtClean="0"/>
              <a:pPr/>
              <a:t>8/16/2008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9AF885-03D7-46FD-9FF4-F45727690A5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7CC098-E4A5-4BD3-AC0D-64445ED533F0}" type="slidenum">
              <a:rPr lang="en-GB" smtClean="0"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smtClean="0">
              <a:cs typeface="Lucida Sans Unicode" pitchFamily="34" charset="0"/>
            </a:endParaRPr>
          </a:p>
        </p:txBody>
      </p:sp>
      <p:sp>
        <p:nvSpPr>
          <p:cNvPr id="189443" name="Text Box 1"/>
          <p:cNvSpPr txBox="1">
            <a:spLocks noChangeArrowheads="1"/>
          </p:cNvSpPr>
          <p:nvPr/>
        </p:nvSpPr>
        <p:spPr bwMode="auto">
          <a:xfrm>
            <a:off x="1003300" y="695325"/>
            <a:ext cx="4849813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944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7CC098-E4A5-4BD3-AC0D-64445ED533F0}" type="slidenum">
              <a:rPr lang="en-GB" smtClean="0"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en-GB" smtClean="0">
              <a:cs typeface="Lucida Sans Unicode" pitchFamily="34" charset="0"/>
            </a:endParaRPr>
          </a:p>
        </p:txBody>
      </p:sp>
      <p:sp>
        <p:nvSpPr>
          <p:cNvPr id="189443" name="Text Box 1"/>
          <p:cNvSpPr txBox="1">
            <a:spLocks noChangeArrowheads="1"/>
          </p:cNvSpPr>
          <p:nvPr/>
        </p:nvSpPr>
        <p:spPr bwMode="auto">
          <a:xfrm>
            <a:off x="1003300" y="695325"/>
            <a:ext cx="4849813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944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7CC098-E4A5-4BD3-AC0D-64445ED533F0}" type="slidenum">
              <a:rPr lang="en-GB" smtClean="0"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GB" smtClean="0">
              <a:cs typeface="Lucida Sans Unicode" pitchFamily="34" charset="0"/>
            </a:endParaRPr>
          </a:p>
        </p:txBody>
      </p:sp>
      <p:sp>
        <p:nvSpPr>
          <p:cNvPr id="189443" name="Text Box 1"/>
          <p:cNvSpPr txBox="1">
            <a:spLocks noChangeArrowheads="1"/>
          </p:cNvSpPr>
          <p:nvPr/>
        </p:nvSpPr>
        <p:spPr bwMode="auto">
          <a:xfrm>
            <a:off x="1003300" y="695325"/>
            <a:ext cx="4849813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944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7CC098-E4A5-4BD3-AC0D-64445ED533F0}" type="slidenum">
              <a:rPr lang="en-GB" smtClean="0"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GB" smtClean="0">
              <a:cs typeface="Lucida Sans Unicode" pitchFamily="34" charset="0"/>
            </a:endParaRPr>
          </a:p>
        </p:txBody>
      </p:sp>
      <p:sp>
        <p:nvSpPr>
          <p:cNvPr id="189443" name="Text Box 1"/>
          <p:cNvSpPr txBox="1">
            <a:spLocks noChangeArrowheads="1"/>
          </p:cNvSpPr>
          <p:nvPr/>
        </p:nvSpPr>
        <p:spPr bwMode="auto">
          <a:xfrm>
            <a:off x="1003300" y="695325"/>
            <a:ext cx="4849813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944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7CC098-E4A5-4BD3-AC0D-64445ED533F0}" type="slidenum">
              <a:rPr lang="en-GB" smtClean="0"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GB" smtClean="0">
              <a:cs typeface="Lucida Sans Unicode" pitchFamily="34" charset="0"/>
            </a:endParaRPr>
          </a:p>
        </p:txBody>
      </p:sp>
      <p:sp>
        <p:nvSpPr>
          <p:cNvPr id="189443" name="Text Box 1"/>
          <p:cNvSpPr txBox="1">
            <a:spLocks noChangeArrowheads="1"/>
          </p:cNvSpPr>
          <p:nvPr/>
        </p:nvSpPr>
        <p:spPr bwMode="auto">
          <a:xfrm>
            <a:off x="1003300" y="695325"/>
            <a:ext cx="4849813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944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7CC098-E4A5-4BD3-AC0D-64445ED533F0}" type="slidenum">
              <a:rPr lang="en-GB" smtClean="0"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GB" smtClean="0">
              <a:cs typeface="Lucida Sans Unicode" pitchFamily="34" charset="0"/>
            </a:endParaRPr>
          </a:p>
        </p:txBody>
      </p:sp>
      <p:sp>
        <p:nvSpPr>
          <p:cNvPr id="189443" name="Text Box 1"/>
          <p:cNvSpPr txBox="1">
            <a:spLocks noChangeArrowheads="1"/>
          </p:cNvSpPr>
          <p:nvPr/>
        </p:nvSpPr>
        <p:spPr bwMode="auto">
          <a:xfrm>
            <a:off x="1003300" y="695325"/>
            <a:ext cx="4849813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944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7CC098-E4A5-4BD3-AC0D-64445ED533F0}" type="slidenum">
              <a:rPr lang="en-GB" smtClean="0"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GB" smtClean="0">
              <a:cs typeface="Lucida Sans Unicode" pitchFamily="34" charset="0"/>
            </a:endParaRPr>
          </a:p>
        </p:txBody>
      </p:sp>
      <p:sp>
        <p:nvSpPr>
          <p:cNvPr id="189443" name="Text Box 1"/>
          <p:cNvSpPr txBox="1">
            <a:spLocks noChangeArrowheads="1"/>
          </p:cNvSpPr>
          <p:nvPr/>
        </p:nvSpPr>
        <p:spPr bwMode="auto">
          <a:xfrm>
            <a:off x="1003300" y="695325"/>
            <a:ext cx="4849813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944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7CC098-E4A5-4BD3-AC0D-64445ED533F0}" type="slidenum">
              <a:rPr lang="en-GB" smtClean="0"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GB" smtClean="0">
              <a:cs typeface="Lucida Sans Unicode" pitchFamily="34" charset="0"/>
            </a:endParaRPr>
          </a:p>
        </p:txBody>
      </p:sp>
      <p:sp>
        <p:nvSpPr>
          <p:cNvPr id="189443" name="Text Box 1"/>
          <p:cNvSpPr txBox="1">
            <a:spLocks noChangeArrowheads="1"/>
          </p:cNvSpPr>
          <p:nvPr/>
        </p:nvSpPr>
        <p:spPr bwMode="auto">
          <a:xfrm>
            <a:off x="1003300" y="695325"/>
            <a:ext cx="4849813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944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7CC098-E4A5-4BD3-AC0D-64445ED533F0}" type="slidenum">
              <a:rPr lang="en-GB" smtClean="0"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GB" smtClean="0">
              <a:cs typeface="Lucida Sans Unicode" pitchFamily="34" charset="0"/>
            </a:endParaRPr>
          </a:p>
        </p:txBody>
      </p:sp>
      <p:sp>
        <p:nvSpPr>
          <p:cNvPr id="189443" name="Text Box 1"/>
          <p:cNvSpPr txBox="1">
            <a:spLocks noChangeArrowheads="1"/>
          </p:cNvSpPr>
          <p:nvPr/>
        </p:nvSpPr>
        <p:spPr bwMode="auto">
          <a:xfrm>
            <a:off x="1003300" y="695325"/>
            <a:ext cx="4849813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944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7CC098-E4A5-4BD3-AC0D-64445ED533F0}" type="slidenum">
              <a:rPr lang="en-GB" smtClean="0"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en-GB" smtClean="0">
              <a:cs typeface="Lucida Sans Unicode" pitchFamily="34" charset="0"/>
            </a:endParaRPr>
          </a:p>
        </p:txBody>
      </p:sp>
      <p:sp>
        <p:nvSpPr>
          <p:cNvPr id="189443" name="Text Box 1"/>
          <p:cNvSpPr txBox="1">
            <a:spLocks noChangeArrowheads="1"/>
          </p:cNvSpPr>
          <p:nvPr/>
        </p:nvSpPr>
        <p:spPr bwMode="auto">
          <a:xfrm>
            <a:off x="1003300" y="695325"/>
            <a:ext cx="4849813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944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57CC098-E4A5-4BD3-AC0D-64445ED533F0}" type="slidenum">
              <a:rPr lang="en-GB" smtClean="0">
                <a:cs typeface="Lucida Sans Unicode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en-GB" smtClean="0">
              <a:cs typeface="Lucida Sans Unicode" pitchFamily="34" charset="0"/>
            </a:endParaRPr>
          </a:p>
        </p:txBody>
      </p:sp>
      <p:sp>
        <p:nvSpPr>
          <p:cNvPr id="189443" name="Text Box 1"/>
          <p:cNvSpPr txBox="1">
            <a:spLocks noChangeArrowheads="1"/>
          </p:cNvSpPr>
          <p:nvPr/>
        </p:nvSpPr>
        <p:spPr bwMode="auto">
          <a:xfrm>
            <a:off x="1003300" y="695325"/>
            <a:ext cx="4849813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8944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4800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2325" indent="0" algn="ctr">
              <a:buNone/>
              <a:defRPr/>
            </a:lvl2pPr>
            <a:lvl3pPr marL="824647" indent="0" algn="ctr">
              <a:buNone/>
              <a:defRPr/>
            </a:lvl3pPr>
            <a:lvl4pPr marL="1236979" indent="0" algn="ctr">
              <a:buNone/>
              <a:defRPr/>
            </a:lvl4pPr>
            <a:lvl5pPr marL="1649303" indent="0" algn="ctr">
              <a:buNone/>
              <a:defRPr/>
            </a:lvl5pPr>
            <a:lvl6pPr marL="2061614" indent="0" algn="ctr">
              <a:buNone/>
              <a:defRPr/>
            </a:lvl6pPr>
            <a:lvl7pPr marL="2473951" indent="0" algn="ctr">
              <a:buNone/>
              <a:defRPr/>
            </a:lvl7pPr>
            <a:lvl8pPr marL="2886276" indent="0" algn="ctr">
              <a:buNone/>
              <a:defRPr/>
            </a:lvl8pPr>
            <a:lvl9pPr marL="329861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66B58-67E9-450F-B613-438B10159D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39B36-E0D7-49DC-91C7-32DCC8CBD1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880" y="273685"/>
            <a:ext cx="2056320" cy="585565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481" y="273685"/>
            <a:ext cx="6032160" cy="585565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2B6F20-3BAB-4167-8FA2-A0EBF7D62C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299227-9779-4E0D-9A6A-B6077484D4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880" y="4406919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2325" indent="0">
              <a:buNone/>
              <a:defRPr sz="1600"/>
            </a:lvl2pPr>
            <a:lvl3pPr marL="824647" indent="0">
              <a:buNone/>
              <a:defRPr sz="1500"/>
            </a:lvl3pPr>
            <a:lvl4pPr marL="1236979" indent="0">
              <a:buNone/>
              <a:defRPr sz="1300"/>
            </a:lvl4pPr>
            <a:lvl5pPr marL="1649303" indent="0">
              <a:buNone/>
              <a:defRPr sz="1300"/>
            </a:lvl5pPr>
            <a:lvl6pPr marL="2061614" indent="0">
              <a:buNone/>
              <a:defRPr sz="1300"/>
            </a:lvl6pPr>
            <a:lvl7pPr marL="2473951" indent="0">
              <a:buNone/>
              <a:defRPr sz="1300"/>
            </a:lvl7pPr>
            <a:lvl8pPr marL="2886276" indent="0">
              <a:buNone/>
              <a:defRPr sz="1300"/>
            </a:lvl8pPr>
            <a:lvl9pPr marL="3298612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E65DC5-2881-4FAF-B3B8-21D9934E63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85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241" y="1604385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969D3-9E17-4C2D-AC97-F68FA5B4E2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2" y="275126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2325" indent="0">
              <a:buNone/>
              <a:defRPr sz="1800" b="1"/>
            </a:lvl2pPr>
            <a:lvl3pPr marL="824647" indent="0">
              <a:buNone/>
              <a:defRPr sz="1600" b="1"/>
            </a:lvl3pPr>
            <a:lvl4pPr marL="1236979" indent="0">
              <a:buNone/>
              <a:defRPr sz="1500" b="1"/>
            </a:lvl4pPr>
            <a:lvl5pPr marL="1649303" indent="0">
              <a:buNone/>
              <a:defRPr sz="1500" b="1"/>
            </a:lvl5pPr>
            <a:lvl6pPr marL="2061614" indent="0">
              <a:buNone/>
              <a:defRPr sz="1500" b="1"/>
            </a:lvl6pPr>
            <a:lvl7pPr marL="2473951" indent="0">
              <a:buNone/>
              <a:defRPr sz="1500" b="1"/>
            </a:lvl7pPr>
            <a:lvl8pPr marL="2886276" indent="0">
              <a:buNone/>
              <a:defRPr sz="1500" b="1"/>
            </a:lvl8pPr>
            <a:lvl9pPr marL="3298612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2325" indent="0">
              <a:buNone/>
              <a:defRPr sz="1800" b="1"/>
            </a:lvl2pPr>
            <a:lvl3pPr marL="824647" indent="0">
              <a:buNone/>
              <a:defRPr sz="1600" b="1"/>
            </a:lvl3pPr>
            <a:lvl4pPr marL="1236979" indent="0">
              <a:buNone/>
              <a:defRPr sz="1500" b="1"/>
            </a:lvl4pPr>
            <a:lvl5pPr marL="1649303" indent="0">
              <a:buNone/>
              <a:defRPr sz="1500" b="1"/>
            </a:lvl5pPr>
            <a:lvl6pPr marL="2061614" indent="0">
              <a:buNone/>
              <a:defRPr sz="1500" b="1"/>
            </a:lvl6pPr>
            <a:lvl7pPr marL="2473951" indent="0">
              <a:buNone/>
              <a:defRPr sz="1500" b="1"/>
            </a:lvl7pPr>
            <a:lvl8pPr marL="2886276" indent="0">
              <a:buNone/>
              <a:defRPr sz="1500" b="1"/>
            </a:lvl8pPr>
            <a:lvl9pPr marL="3298612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13365-8AD5-4955-9D12-620643E9C8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E0142-6AC0-4B9B-95A1-695A7E6F1DC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B0081-D6BD-472F-85AF-869F7026A7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25" y="273633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920" y="1434447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2325" indent="0">
              <a:buNone/>
              <a:defRPr sz="1100"/>
            </a:lvl2pPr>
            <a:lvl3pPr marL="824647" indent="0">
              <a:buNone/>
              <a:defRPr sz="900"/>
            </a:lvl3pPr>
            <a:lvl4pPr marL="1236979" indent="0">
              <a:buNone/>
              <a:defRPr sz="800"/>
            </a:lvl4pPr>
            <a:lvl5pPr marL="1649303" indent="0">
              <a:buNone/>
              <a:defRPr sz="800"/>
            </a:lvl5pPr>
            <a:lvl6pPr marL="2061614" indent="0">
              <a:buNone/>
              <a:defRPr sz="800"/>
            </a:lvl6pPr>
            <a:lvl7pPr marL="2473951" indent="0">
              <a:buNone/>
              <a:defRPr sz="800"/>
            </a:lvl7pPr>
            <a:lvl8pPr marL="2886276" indent="0">
              <a:buNone/>
              <a:defRPr sz="800"/>
            </a:lvl8pPr>
            <a:lvl9pPr marL="3298612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6650B-A613-4688-958B-4BCA855C5C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05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05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2325" indent="0">
              <a:buNone/>
              <a:defRPr sz="2500"/>
            </a:lvl2pPr>
            <a:lvl3pPr marL="824647" indent="0">
              <a:buNone/>
              <a:defRPr sz="2200"/>
            </a:lvl3pPr>
            <a:lvl4pPr marL="1236979" indent="0">
              <a:buNone/>
              <a:defRPr sz="1800"/>
            </a:lvl4pPr>
            <a:lvl5pPr marL="1649303" indent="0">
              <a:buNone/>
              <a:defRPr sz="1800"/>
            </a:lvl5pPr>
            <a:lvl6pPr marL="2061614" indent="0">
              <a:buNone/>
              <a:defRPr sz="1800"/>
            </a:lvl6pPr>
            <a:lvl7pPr marL="2473951" indent="0">
              <a:buNone/>
              <a:defRPr sz="1800"/>
            </a:lvl7pPr>
            <a:lvl8pPr marL="2886276" indent="0">
              <a:buNone/>
              <a:defRPr sz="1800"/>
            </a:lvl8pPr>
            <a:lvl9pPr marL="3298612" indent="0">
              <a:buNone/>
              <a:defRPr sz="18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05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2325" indent="0">
              <a:buNone/>
              <a:defRPr sz="1100"/>
            </a:lvl2pPr>
            <a:lvl3pPr marL="824647" indent="0">
              <a:buNone/>
              <a:defRPr sz="900"/>
            </a:lvl3pPr>
            <a:lvl4pPr marL="1236979" indent="0">
              <a:buNone/>
              <a:defRPr sz="800"/>
            </a:lvl4pPr>
            <a:lvl5pPr marL="1649303" indent="0">
              <a:buNone/>
              <a:defRPr sz="800"/>
            </a:lvl5pPr>
            <a:lvl6pPr marL="2061614" indent="0">
              <a:buNone/>
              <a:defRPr sz="800"/>
            </a:lvl6pPr>
            <a:lvl7pPr marL="2473951" indent="0">
              <a:buNone/>
              <a:defRPr sz="800"/>
            </a:lvl7pPr>
            <a:lvl8pPr marL="2886276" indent="0">
              <a:buNone/>
              <a:defRPr sz="800"/>
            </a:lvl8pPr>
            <a:lvl9pPr marL="3298612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706D92-7757-49DF-BBAF-A503589A2F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0"/>
            <a:ext cx="8226425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6425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5663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03736" algn="l"/>
                <a:tab pos="808904" algn="l"/>
                <a:tab pos="1214052" algn="l"/>
                <a:tab pos="1619235" algn="l"/>
                <a:tab pos="2024404" algn="l"/>
                <a:tab pos="2429562" algn="l"/>
                <a:tab pos="2834740" algn="l"/>
                <a:tab pos="3239906" algn="l"/>
                <a:tab pos="3645067" algn="l"/>
                <a:tab pos="4050247" algn="l"/>
                <a:tab pos="4455406" algn="l"/>
                <a:tab pos="4860570" algn="l"/>
                <a:tab pos="5265737" algn="l"/>
                <a:tab pos="5670905" algn="l"/>
                <a:tab pos="6076075" algn="l"/>
                <a:tab pos="6481238" algn="l"/>
                <a:tab pos="6886405" algn="l"/>
                <a:tab pos="7291573" algn="l"/>
                <a:tab pos="7696745" algn="l"/>
                <a:tab pos="8101910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5600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03736" algn="l"/>
                <a:tab pos="808904" algn="l"/>
                <a:tab pos="1214052" algn="l"/>
                <a:tab pos="1619235" algn="l"/>
                <a:tab pos="2024404" algn="l"/>
                <a:tab pos="2429562" algn="l"/>
                <a:tab pos="2834740" algn="l"/>
                <a:tab pos="3239906" algn="l"/>
                <a:tab pos="3645067" algn="l"/>
                <a:tab pos="4050247" algn="l"/>
                <a:tab pos="4455406" algn="l"/>
                <a:tab pos="4860570" algn="l"/>
                <a:tab pos="5265737" algn="l"/>
                <a:tab pos="5670905" algn="l"/>
                <a:tab pos="6076075" algn="l"/>
                <a:tab pos="6481238" algn="l"/>
                <a:tab pos="6886405" algn="l"/>
                <a:tab pos="7291573" algn="l"/>
                <a:tab pos="7696745" algn="l"/>
                <a:tab pos="8101910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7250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03736" algn="l"/>
                <a:tab pos="808904" algn="l"/>
                <a:tab pos="1214052" algn="l"/>
                <a:tab pos="1619235" algn="l"/>
                <a:tab pos="2024404" algn="l"/>
                <a:tab pos="2429562" algn="l"/>
                <a:tab pos="2834740" algn="l"/>
                <a:tab pos="3239906" algn="l"/>
                <a:tab pos="3645067" algn="l"/>
                <a:tab pos="4050247" algn="l"/>
                <a:tab pos="4455406" algn="l"/>
                <a:tab pos="4860570" algn="l"/>
                <a:tab pos="5265737" algn="l"/>
                <a:tab pos="5670905" algn="l"/>
                <a:tab pos="6076075" algn="l"/>
                <a:tab pos="6481238" algn="l"/>
                <a:tab pos="6886405" algn="l"/>
                <a:tab pos="7291573" algn="l"/>
                <a:tab pos="7696745" algn="l"/>
                <a:tab pos="8101910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CCBFD4A7-42E9-474D-9D5A-47C7131828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0322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322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2pPr>
      <a:lvl3pPr algn="ctr" defTabSz="40322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3pPr>
      <a:lvl4pPr algn="ctr" defTabSz="40322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4pPr>
      <a:lvl5pPr algn="ctr" defTabSz="403225" rtl="0" eaLnBrk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5pPr>
      <a:lvl6pPr marL="412325" algn="ctr" defTabSz="405164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6pPr>
      <a:lvl7pPr marL="824647" algn="ctr" defTabSz="405164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7pPr>
      <a:lvl8pPr marL="1236979" algn="ctr" defTabSz="405164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8pPr>
      <a:lvl9pPr marL="1649303" algn="ctr" defTabSz="405164" rtl="0" fontAlgn="base" hangingPunct="0">
        <a:lnSpc>
          <a:spcPct val="87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9pPr>
    </p:titleStyle>
    <p:bodyStyle>
      <a:lvl1pPr marL="385763" indent="-290513" algn="l" defTabSz="403225" rtl="0" eaLnBrk="0" fontAlgn="base" hangingPunct="0">
        <a:lnSpc>
          <a:spcPct val="87000"/>
        </a:lnSpc>
        <a:spcBef>
          <a:spcPct val="0"/>
        </a:spcBef>
        <a:spcAft>
          <a:spcPts val="1288"/>
        </a:spcAft>
        <a:buClr>
          <a:srgbClr val="000000"/>
        </a:buClr>
        <a:buSzPct val="45000"/>
        <a:buFont typeface="StarSymbol" charset="0"/>
        <a:buChar char="●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776288" indent="-255588" algn="l" defTabSz="403225" rtl="0" eaLnBrk="0" fontAlgn="base" hangingPunct="0">
        <a:lnSpc>
          <a:spcPct val="87000"/>
        </a:lnSpc>
        <a:spcBef>
          <a:spcPct val="0"/>
        </a:spcBef>
        <a:spcAft>
          <a:spcPts val="1038"/>
        </a:spcAft>
        <a:buClr>
          <a:srgbClr val="000000"/>
        </a:buClr>
        <a:buSzPct val="75000"/>
        <a:buFont typeface="Symbol" pitchFamily="18" charset="2"/>
        <a:buChar char=""/>
        <a:defRPr sz="2500">
          <a:solidFill>
            <a:srgbClr val="000000"/>
          </a:solidFill>
          <a:latin typeface="+mn-lt"/>
          <a:cs typeface="+mn-cs"/>
        </a:defRPr>
      </a:lvl2pPr>
      <a:lvl3pPr marL="1165225" indent="-192088" algn="l" defTabSz="403225" rtl="0" eaLnBrk="0" fontAlgn="base" hangingPunct="0">
        <a:lnSpc>
          <a:spcPct val="87000"/>
        </a:lnSpc>
        <a:spcBef>
          <a:spcPct val="0"/>
        </a:spcBef>
        <a:spcAft>
          <a:spcPts val="775"/>
        </a:spcAft>
        <a:buClr>
          <a:srgbClr val="000000"/>
        </a:buClr>
        <a:buSzPct val="45000"/>
        <a:buFont typeface="StarSymbol" charset="0"/>
        <a:buChar char="●"/>
        <a:defRPr sz="2200">
          <a:solidFill>
            <a:srgbClr val="000000"/>
          </a:solidFill>
          <a:latin typeface="+mn-lt"/>
          <a:cs typeface="+mn-cs"/>
        </a:defRPr>
      </a:lvl3pPr>
      <a:lvl4pPr marL="1555750" indent="-190500" algn="l" defTabSz="403225" rtl="0" eaLnBrk="0" fontAlgn="base" hangingPunct="0">
        <a:lnSpc>
          <a:spcPct val="87000"/>
        </a:lnSpc>
        <a:spcBef>
          <a:spcPct val="0"/>
        </a:spcBef>
        <a:spcAft>
          <a:spcPts val="525"/>
        </a:spcAft>
        <a:buClr>
          <a:srgbClr val="000000"/>
        </a:buClr>
        <a:buSzPct val="75000"/>
        <a:buFont typeface="Symbol" pitchFamily="18" charset="2"/>
        <a:buChar char=""/>
        <a:defRPr sz="2000">
          <a:solidFill>
            <a:srgbClr val="000000"/>
          </a:solidFill>
          <a:latin typeface="+mn-lt"/>
          <a:cs typeface="+mn-cs"/>
        </a:defRPr>
      </a:lvl4pPr>
      <a:lvl5pPr marL="1943100" indent="-192088" algn="l" defTabSz="403225" rtl="0" eaLnBrk="0" fontAlgn="base" hangingPunct="0">
        <a:lnSpc>
          <a:spcPct val="87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cs typeface="+mn-cs"/>
        </a:defRPr>
      </a:lvl5pPr>
      <a:lvl6pPr marL="2357996" indent="-194717" algn="l" defTabSz="405164" rtl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cs typeface="+mn-cs"/>
        </a:defRPr>
      </a:lvl6pPr>
      <a:lvl7pPr marL="2770311" indent="-194717" algn="l" defTabSz="405164" rtl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cs typeface="+mn-cs"/>
        </a:defRPr>
      </a:lvl7pPr>
      <a:lvl8pPr marL="3182625" indent="-194717" algn="l" defTabSz="405164" rtl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cs typeface="+mn-cs"/>
        </a:defRPr>
      </a:lvl8pPr>
      <a:lvl9pPr marL="3594962" indent="-194717" algn="l" defTabSz="405164" rtl="0" fontAlgn="base" hangingPunct="0">
        <a:lnSpc>
          <a:spcPct val="87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82464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325" algn="l" defTabSz="82464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647" algn="l" defTabSz="82464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6979" algn="l" defTabSz="82464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303" algn="l" defTabSz="82464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1614" algn="l" defTabSz="82464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3951" algn="l" defTabSz="82464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6276" algn="l" defTabSz="82464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8612" algn="l" defTabSz="824647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95400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Forever God is faithful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Forever God is strong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Forever God is with us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Forever and ever, forever (2X)</a:t>
            </a:r>
          </a:p>
          <a:p>
            <a:pPr lvl="0" algn="ctr"/>
            <a:endParaRPr lang="en-US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429000" y="1524000"/>
            <a:ext cx="24449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</a:rPr>
              <a:t>Forever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95400"/>
            <a:ext cx="9144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Give thanks to the Lord, Our God and King</a:t>
            </a: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 His love endures forever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 He is good, He is above all things</a:t>
            </a: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 His love endures forever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Sing praise, Sing praise</a:t>
            </a:r>
            <a:endParaRPr lang="en-US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95400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With a mighty hand and outstretched arms</a:t>
            </a: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 His love endures forever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 the life that’s been reborn</a:t>
            </a: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 His love endures forever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Sing praise, Sing praise</a:t>
            </a: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Sing praise, Sing praise</a:t>
            </a:r>
            <a:endParaRPr lang="en-US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95400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Forever God is faithful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Forever God is strong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Forever God is with us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Forever and ever, forever (2X)</a:t>
            </a:r>
          </a:p>
          <a:p>
            <a:pPr lvl="0" algn="ctr"/>
            <a:endParaRPr lang="en-US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95400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From the raising to the setting sun</a:t>
            </a: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 His love endures forever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And by the grace of God we will carry on</a:t>
            </a: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 His love endures forever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Sing praise, Sing praise</a:t>
            </a: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Sing praise, Sing praise</a:t>
            </a:r>
            <a:endParaRPr lang="en-US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95400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Forever God is faithful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Forever God is strong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Forever God is with us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Forever and ever, forever (2X)</a:t>
            </a:r>
          </a:p>
          <a:p>
            <a:pPr lvl="0" algn="ctr"/>
            <a:endParaRPr lang="en-US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95400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His love endures forever</a:t>
            </a: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(8X)</a:t>
            </a:r>
          </a:p>
          <a:p>
            <a:pPr lvl="0" algn="ctr"/>
            <a:endParaRPr lang="en-US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29540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Sing praise, Sing praise</a:t>
            </a:r>
          </a:p>
          <a:p>
            <a:pPr lvl="0" algn="ctr"/>
            <a:endParaRPr lang="en-US" sz="3200" b="1" dirty="0" smtClean="0">
              <a:solidFill>
                <a:srgbClr val="FFFFFF"/>
              </a:solidFill>
            </a:endParaRPr>
          </a:p>
          <a:p>
            <a:pPr lvl="0" algn="ctr"/>
            <a:r>
              <a:rPr lang="en-US" sz="3200" b="1" dirty="0" smtClean="0">
                <a:solidFill>
                  <a:srgbClr val="FFFFFF"/>
                </a:solidFill>
              </a:rPr>
              <a:t>Sing praise, Sing praise</a:t>
            </a:r>
            <a:endParaRPr lang="en-US" sz="32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87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On-screen Show (4:3)</PresentationFormat>
  <Paragraphs>62</Paragraphs>
  <Slides>11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2_Default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Service 1st Electric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Jim Graham</dc:creator>
  <cp:lastModifiedBy>Jim Graham</cp:lastModifiedBy>
  <cp:revision>2</cp:revision>
  <dcterms:created xsi:type="dcterms:W3CDTF">2007-10-13T22:21:40Z</dcterms:created>
  <dcterms:modified xsi:type="dcterms:W3CDTF">2008-08-16T18:08:50Z</dcterms:modified>
</cp:coreProperties>
</file>